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9" r:id="rId4"/>
    <p:sldId id="257" r:id="rId5"/>
    <p:sldId id="260" r:id="rId6"/>
    <p:sldId id="258" r:id="rId7"/>
    <p:sldId id="264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20CFBF-A7E9-405B-8FD9-A2EAD7EEF405}" v="2" dt="2025-06-04T01:06:28.0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72" autoAdjust="0"/>
    <p:restoredTop sz="94660"/>
  </p:normalViewPr>
  <p:slideViewPr>
    <p:cSldViewPr snapToGrid="0">
      <p:cViewPr varScale="1">
        <p:scale>
          <a:sx n="89" d="100"/>
          <a:sy n="89" d="100"/>
        </p:scale>
        <p:origin x="69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am ❤️" userId="fbe377f991c23a8a" providerId="LiveId" clId="{0920CFBF-A7E9-405B-8FD9-A2EAD7EEF405}"/>
    <pc:docChg chg="custSel addSld delSld modSld sldOrd">
      <pc:chgData name="Mariam ❤️" userId="fbe377f991c23a8a" providerId="LiveId" clId="{0920CFBF-A7E9-405B-8FD9-A2EAD7EEF405}" dt="2025-06-04T01:06:36.741" v="38" actId="1076"/>
      <pc:docMkLst>
        <pc:docMk/>
      </pc:docMkLst>
      <pc:sldChg chg="modSp mod">
        <pc:chgData name="Mariam ❤️" userId="fbe377f991c23a8a" providerId="LiveId" clId="{0920CFBF-A7E9-405B-8FD9-A2EAD7EEF405}" dt="2025-06-03T18:10:06.527" v="20" actId="20577"/>
        <pc:sldMkLst>
          <pc:docMk/>
          <pc:sldMk cId="2186975833" sldId="256"/>
        </pc:sldMkLst>
        <pc:spChg chg="mod">
          <ac:chgData name="Mariam ❤️" userId="fbe377f991c23a8a" providerId="LiveId" clId="{0920CFBF-A7E9-405B-8FD9-A2EAD7EEF405}" dt="2025-06-03T18:10:06.527" v="20" actId="20577"/>
          <ac:spMkLst>
            <pc:docMk/>
            <pc:sldMk cId="2186975833" sldId="256"/>
            <ac:spMk id="2" creationId="{8F90BBB2-E0B2-E294-0674-BC537A911C6D}"/>
          </ac:spMkLst>
        </pc:spChg>
      </pc:sldChg>
      <pc:sldChg chg="addSp delSp modSp mod modAnim">
        <pc:chgData name="Mariam ❤️" userId="fbe377f991c23a8a" providerId="LiveId" clId="{0920CFBF-A7E9-405B-8FD9-A2EAD7EEF405}" dt="2025-06-04T01:05:14.526" v="32" actId="14100"/>
        <pc:sldMkLst>
          <pc:docMk/>
          <pc:sldMk cId="3913386889" sldId="257"/>
        </pc:sldMkLst>
        <pc:spChg chg="del">
          <ac:chgData name="Mariam ❤️" userId="fbe377f991c23a8a" providerId="LiveId" clId="{0920CFBF-A7E9-405B-8FD9-A2EAD7EEF405}" dt="2025-06-04T01:05:02.808" v="28"/>
          <ac:spMkLst>
            <pc:docMk/>
            <pc:sldMk cId="3913386889" sldId="257"/>
            <ac:spMk id="9" creationId="{67D9D1D5-8881-3805-B012-21D8D2C8DBD8}"/>
          </ac:spMkLst>
        </pc:spChg>
        <pc:picChg chg="add mod">
          <ac:chgData name="Mariam ❤️" userId="fbe377f991c23a8a" providerId="LiveId" clId="{0920CFBF-A7E9-405B-8FD9-A2EAD7EEF405}" dt="2025-06-04T01:05:14.526" v="32" actId="14100"/>
          <ac:picMkLst>
            <pc:docMk/>
            <pc:sldMk cId="3913386889" sldId="257"/>
            <ac:picMk id="3" creationId="{56936A15-5BBB-0D41-4E5F-CF0905292614}"/>
          </ac:picMkLst>
        </pc:picChg>
        <pc:picChg chg="del mod">
          <ac:chgData name="Mariam ❤️" userId="fbe377f991c23a8a" providerId="LiveId" clId="{0920CFBF-A7E9-405B-8FD9-A2EAD7EEF405}" dt="2025-06-04T00:59:02.660" v="26" actId="21"/>
          <ac:picMkLst>
            <pc:docMk/>
            <pc:sldMk cId="3913386889" sldId="257"/>
            <ac:picMk id="4" creationId="{CC85DBCF-98D7-8429-B586-7BDD1BB7BE8E}"/>
          </ac:picMkLst>
        </pc:picChg>
        <pc:picChg chg="del">
          <ac:chgData name="Mariam ❤️" userId="fbe377f991c23a8a" providerId="LiveId" clId="{0920CFBF-A7E9-405B-8FD9-A2EAD7EEF405}" dt="2025-06-04T00:59:00.301" v="25" actId="21"/>
          <ac:picMkLst>
            <pc:docMk/>
            <pc:sldMk cId="3913386889" sldId="257"/>
            <ac:picMk id="5" creationId="{9F83D0C1-9988-211C-8833-52066BC24B69}"/>
          </ac:picMkLst>
        </pc:picChg>
      </pc:sldChg>
      <pc:sldChg chg="ord">
        <pc:chgData name="Mariam ❤️" userId="fbe377f991c23a8a" providerId="LiveId" clId="{0920CFBF-A7E9-405B-8FD9-A2EAD7EEF405}" dt="2025-06-04T00:49:40.550" v="24"/>
        <pc:sldMkLst>
          <pc:docMk/>
          <pc:sldMk cId="3489036539" sldId="259"/>
        </pc:sldMkLst>
      </pc:sldChg>
      <pc:sldChg chg="del">
        <pc:chgData name="Mariam ❤️" userId="fbe377f991c23a8a" providerId="LiveId" clId="{0920CFBF-A7E9-405B-8FD9-A2EAD7EEF405}" dt="2025-06-04T01:04:31.032" v="27" actId="2696"/>
        <pc:sldMkLst>
          <pc:docMk/>
          <pc:sldMk cId="1887232483" sldId="263"/>
        </pc:sldMkLst>
      </pc:sldChg>
      <pc:sldChg chg="addSp delSp modSp new mod ord modAnim">
        <pc:chgData name="Mariam ❤️" userId="fbe377f991c23a8a" providerId="LiveId" clId="{0920CFBF-A7E9-405B-8FD9-A2EAD7EEF405}" dt="2025-06-04T01:06:36.741" v="38" actId="1076"/>
        <pc:sldMkLst>
          <pc:docMk/>
          <pc:sldMk cId="2479890081" sldId="264"/>
        </pc:sldMkLst>
        <pc:spChg chg="del">
          <ac:chgData name="Mariam ❤️" userId="fbe377f991c23a8a" providerId="LiveId" clId="{0920CFBF-A7E9-405B-8FD9-A2EAD7EEF405}" dt="2025-06-04T01:06:28.055" v="35"/>
          <ac:spMkLst>
            <pc:docMk/>
            <pc:sldMk cId="2479890081" sldId="264"/>
            <ac:spMk id="3" creationId="{5CB8992D-4064-0236-31C1-C7458E349FB5}"/>
          </ac:spMkLst>
        </pc:spChg>
        <pc:picChg chg="add mod">
          <ac:chgData name="Mariam ❤️" userId="fbe377f991c23a8a" providerId="LiveId" clId="{0920CFBF-A7E9-405B-8FD9-A2EAD7EEF405}" dt="2025-06-04T01:06:36.741" v="38" actId="1076"/>
          <ac:picMkLst>
            <pc:docMk/>
            <pc:sldMk cId="2479890081" sldId="264"/>
            <ac:picMk id="4" creationId="{3E853030-D992-3D51-FCE6-AAB2E3A9B7F0}"/>
          </ac:picMkLst>
        </pc:picChg>
      </pc:sldChg>
    </pc:docChg>
  </pc:docChgLst>
  <pc:docChgLst>
    <pc:chgData name="Mariam ❤️" userId="fbe377f991c23a8a" providerId="LiveId" clId="{C36B1D8A-7489-42AB-B9D2-07D09312C743}"/>
    <pc:docChg chg="modSld">
      <pc:chgData name="Mariam ❤️" userId="fbe377f991c23a8a" providerId="LiveId" clId="{C36B1D8A-7489-42AB-B9D2-07D09312C743}" dt="2025-01-13T07:58:46.054" v="6" actId="1038"/>
      <pc:docMkLst>
        <pc:docMk/>
      </pc:docMkLst>
      <pc:sldChg chg="modSp mod">
        <pc:chgData name="Mariam ❤️" userId="fbe377f991c23a8a" providerId="LiveId" clId="{C36B1D8A-7489-42AB-B9D2-07D09312C743}" dt="2025-01-13T07:58:46.054" v="6" actId="1038"/>
        <pc:sldMkLst>
          <pc:docMk/>
          <pc:sldMk cId="3489036539" sldId="25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P4>
</file>

<file path=ppt/media/media3.MOV>
</file>

<file path=ppt/media/media4.MOV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5E326-2099-947D-966C-6AD8FD20E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51DB59-005F-85B3-4796-2EE3F4CC01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259C3-1B3D-CA39-C966-43A063F6C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26AC0C-71FE-A2F3-EA3A-9AAB99A9E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89D01-97D7-6ADA-6090-63990B5C5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364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3012F-79CE-4194-2334-82D4A68AE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97BA1D-620F-B1F7-43BA-84E49D13F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1FD06-F4FD-B5A2-9992-2BE7A852C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214CB-D952-C1C5-D630-64FB3D17D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962D9-4E17-DACC-0ABB-B6FECC57D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306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21F110-3CFD-3C13-4ECA-7C1652C949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CB4D28-A074-C0F1-ACF8-F61B1C055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0DEC2-CC53-484C-E897-2734955BF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095F1-6961-8AFB-5473-3F499D2F3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20B7E-17FD-4934-4691-D2C8BCF5A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995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93B17-97F8-73D9-09D7-C7DDD1871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0E98E-16D9-C7E9-1DD4-D451234D2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E644F-2C5B-5235-93E4-9380E246A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47CD0-4D51-8F4C-ED87-CC06F6C54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1D3D9-7288-74A8-1841-994A77E42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459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F4524-CC70-A23C-9A5B-14A565920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53784-0004-431C-2528-732796EDCB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F08D3-5799-B542-262D-9D1C90AC6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A68D6-9FB2-4C9C-92D5-8CFD53127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1D355-7933-8424-A39F-78F9AE0EB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8914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AC47C-8B85-4AD5-3E86-E199EF40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6C63A-2300-41E0-3894-F3BE74FD27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58B99-FB31-7CAA-FEE2-69D0757135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5EAA9E-0E7D-24BD-4BB9-A2BA69523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48B57B-14F1-9B9E-E8B6-65728EF23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026FA-F4A6-8BD0-A4F8-26108506F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781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4F7AA-DB4A-B558-F94C-8FA213255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CD5241-1ADF-5178-FE35-8E82DCA8F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488AE0-BB42-E99C-4224-CF84405F7B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889361-3447-CF2A-2B77-C34106FB4C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2739F-21AA-DD0B-3CB7-B7042E0AC6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8B4DE7-6CEC-7BBF-51CF-86B2659FD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6E13E1-BE53-39AB-8F84-8FC6BA335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7F8791-49AE-9313-EB4A-4943D83E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26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429DB-5389-38D0-597E-17D18B487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828A4-7949-8B38-1980-95D50EEB8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3D7C1F-7B75-D935-0120-49B98F886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5B92A-7E3B-A34D-AFEC-4DDCBE774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5899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9E2BEA-57E5-CFD5-7A68-F7495C7A8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D36F1A-508A-EAD3-3FE8-FAD91C15D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5F1528-4E24-3710-A24A-167D8FA32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3462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7027-7307-6956-BCF3-98914BAE2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FBACD-CC93-418A-2D93-E9130C462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E574D-4723-94CC-24A1-9A88603FA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FB366-FDE3-13E8-84B9-D9DD6CD8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18985-F6F0-154D-E5E6-C888978BD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B6B26-7515-D412-93D9-6CCB253B0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8121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6059-195C-E01E-4198-5AD17B94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D73A1B-0F8D-63FE-7071-7CC6157335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E5DDC5-60B5-44B2-7E76-3F184C1FC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D6520-EDA6-1B30-CA15-71AC4DB8C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16BBF1-8699-C063-C750-0858ADF34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58CEA-524D-506F-E0AE-8ED9F682F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590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04A353-7589-0DC0-04BB-3C713AF2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F49E4-38E4-57E0-0F17-A50EEDA14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E5BAC-7A33-6551-7A73-043B80C69B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DB0EB0-F902-4F9C-A2D0-395F0DC17755}" type="datetimeFigureOut">
              <a:rPr lang="en-GB" smtClean="0"/>
              <a:t>10/06/2025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D93A3-AA19-2EEE-FE6B-DEA7DD41B0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7900F-6645-4AEA-8E3C-EDB3CFAAD8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8C2756-700E-497F-9A7E-21782370E72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722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47967/no-global-internet--pas-dinternet-global-by-magicvinc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90BBB2-E0B2-E294-0674-BC537A911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2903" y="949325"/>
            <a:ext cx="8071706" cy="2387600"/>
          </a:xfrm>
        </p:spPr>
        <p:txBody>
          <a:bodyPr>
            <a:normAutofit/>
          </a:bodyPr>
          <a:lstStyle/>
          <a:p>
            <a:pPr algn="l"/>
            <a:r>
              <a:rPr lang="en-GB" sz="6600" dirty="0">
                <a:solidFill>
                  <a:schemeClr val="bg1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ENHANCED</a:t>
            </a:r>
            <a:br>
              <a:rPr lang="en-GB" sz="6600" dirty="0">
                <a:solidFill>
                  <a:schemeClr val="bg1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</a:br>
            <a:r>
              <a:rPr lang="en-GB" sz="6600" dirty="0">
                <a:solidFill>
                  <a:schemeClr val="bg1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FEEDBACK LMS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B6DFA9-EB41-2E93-AFA7-BB7C400AD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2902" y="3429000"/>
            <a:ext cx="8071697" cy="1655762"/>
          </a:xfrm>
        </p:spPr>
        <p:txBody>
          <a:bodyPr>
            <a:normAutofit/>
          </a:bodyPr>
          <a:lstStyle/>
          <a:p>
            <a:pPr algn="l"/>
            <a:r>
              <a:rPr lang="en-GB" sz="3200" dirty="0">
                <a:solidFill>
                  <a:schemeClr val="bg1"/>
                </a:solidFill>
              </a:rPr>
              <a:t>Mariam Mohamed</a:t>
            </a:r>
          </a:p>
          <a:p>
            <a:pPr algn="l"/>
            <a:r>
              <a:rPr lang="en-GB" sz="3200" dirty="0">
                <a:solidFill>
                  <a:schemeClr val="bg1"/>
                </a:solidFill>
              </a:rPr>
              <a:t>20213571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6975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0DC6BB-B8CB-C335-DEF1-C76D82B069AC}"/>
              </a:ext>
            </a:extLst>
          </p:cNvPr>
          <p:cNvSpPr txBox="1"/>
          <p:nvPr/>
        </p:nvSpPr>
        <p:spPr>
          <a:xfrm>
            <a:off x="1155548" y="2217343"/>
            <a:ext cx="9880893" cy="3959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effectLst/>
              </a:rPr>
              <a:t>solving a common problem 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81A361-42C6-3A00-B29C-BC9C71A6B444}"/>
              </a:ext>
            </a:extLst>
          </p:cNvPr>
          <p:cNvSpPr txBox="1"/>
          <p:nvPr/>
        </p:nvSpPr>
        <p:spPr>
          <a:xfrm>
            <a:off x="1267640" y="3222510"/>
            <a:ext cx="60968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GB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share their complaints and suggestions </a:t>
            </a:r>
            <a:endParaRPr lang="en-GB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2DBD9A-56C6-542A-A329-FB0248715FE3}"/>
              </a:ext>
            </a:extLst>
          </p:cNvPr>
          <p:cNvSpPr txBox="1"/>
          <p:nvPr/>
        </p:nvSpPr>
        <p:spPr>
          <a:xfrm>
            <a:off x="1216543" y="3750823"/>
            <a:ext cx="60968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GB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help students share their feedback and suggestions in a simple and effective way.</a:t>
            </a:r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D7A6F9-393C-3896-EA69-242465E063B6}"/>
              </a:ext>
            </a:extLst>
          </p:cNvPr>
          <p:cNvSpPr txBox="1"/>
          <p:nvPr/>
        </p:nvSpPr>
        <p:spPr>
          <a:xfrm>
            <a:off x="831338" y="434802"/>
            <a:ext cx="60948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GB" dirty="0">
                <a:solidFill>
                  <a:schemeClr val="bg1"/>
                </a:solidFill>
                <a:latin typeface="Amasis MT Pro Black" panose="020F0502020204030204" pitchFamily="18" charset="0"/>
              </a:rPr>
              <a:t>Problem and goal (Why was this project developed?).</a:t>
            </a:r>
          </a:p>
        </p:txBody>
      </p:sp>
      <p:pic>
        <p:nvPicPr>
          <p:cNvPr id="11" name="Picture 10" descr="A globe with lines and dots in a red circle&#10;&#10;Description automatically generated">
            <a:extLst>
              <a:ext uri="{FF2B5EF4-FFF2-40B4-BE49-F238E27FC236}">
                <a16:creationId xmlns:a16="http://schemas.microsoft.com/office/drawing/2014/main" id="{DFEDB4B3-5861-8217-9D00-A96E6BB03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90094" y="2296149"/>
            <a:ext cx="2689927" cy="268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67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39E9DB2-ABB1-93A3-B27B-84A7DE0F84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532" y="643467"/>
            <a:ext cx="11210925" cy="744836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ct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3200" b="0" i="0" u="none" strike="noStrike" kern="1200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Admin dashboard</a:t>
            </a:r>
          </a:p>
        </p:txBody>
      </p:sp>
      <p:pic>
        <p:nvPicPr>
          <p:cNvPr id="5" name="IMG_9254">
            <a:hlinkClick r:id="" action="ppaction://media"/>
            <a:extLst>
              <a:ext uri="{FF2B5EF4-FFF2-40B4-BE49-F238E27FC236}">
                <a16:creationId xmlns:a16="http://schemas.microsoft.com/office/drawing/2014/main" id="{1DE44C4B-C465-C4E1-20BE-1D3BD37D80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37" y="1396588"/>
            <a:ext cx="12192000" cy="546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036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A1B191-DFC4-05A5-08F4-2FA655F31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521" y="282800"/>
            <a:ext cx="4716231" cy="1288673"/>
          </a:xfrm>
        </p:spPr>
        <p:txBody>
          <a:bodyPr anchor="b">
            <a:normAutofit/>
          </a:bodyPr>
          <a:lstStyle/>
          <a:p>
            <a:r>
              <a:rPr lang="en-GB" sz="4100" dirty="0">
                <a:solidFill>
                  <a:schemeClr val="bg1"/>
                </a:solidFill>
              </a:rPr>
              <a:t>Frontend dashboards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37C701E-5151-4086-9CF2-7F44AA38A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5537" y="61869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56C08E-A84B-4C76-9D3B-46237B5A9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5537" y="61869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8" name="Graphic 4">
            <a:extLst>
              <a:ext uri="{FF2B5EF4-FFF2-40B4-BE49-F238E27FC236}">
                <a16:creationId xmlns:a16="http://schemas.microsoft.com/office/drawing/2014/main" id="{72FB3F6E-946C-4B30-8EAA-64FA3056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888" y="5091324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820447A-FA0D-448D-8513-13647DCEE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0F5A0F-E8FC-415B-BA7F-74C42D42C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77443A5-2061-492B-AFF5-658AB7E7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276C0A3-C877-457C-917D-473FABC9E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9808886-A26A-41C2-9401-727236349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FB169C8-A66F-4AEC-BBEE-4DEBBE844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EC418CD-F215-459D-8919-D5B5194EB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E034A84-840E-429B-9A4F-ECC31AB62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D050DBA-8800-4A73-84C0-34DC71A6B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D4BF35D-BFFA-45A5-8081-FEDD30757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6B354BD-25DC-42A0-9CE7-824686810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52C4A08-6644-42B7-8237-2AD5F0041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1D58C06-A184-4272-9824-2F0853518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3" name="IMG_0946 (2)">
            <a:hlinkClick r:id="" action="ppaction://media"/>
            <a:extLst>
              <a:ext uri="{FF2B5EF4-FFF2-40B4-BE49-F238E27FC236}">
                <a16:creationId xmlns:a16="http://schemas.microsoft.com/office/drawing/2014/main" id="{56936A15-5BBB-0D41-4E5F-CF09052926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7574"/>
            <a:ext cx="12293600" cy="7191612"/>
          </a:xfrm>
        </p:spPr>
      </p:pic>
    </p:spTree>
    <p:extLst>
      <p:ext uri="{BB962C8B-B14F-4D97-AF65-F5344CB8AC3E}">
        <p14:creationId xmlns:p14="http://schemas.microsoft.com/office/powerpoint/2010/main" val="3913386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76A8AF-9C3B-6E81-0955-E41867683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Instructor dashbard</a:t>
            </a:r>
          </a:p>
        </p:txBody>
      </p:sp>
      <p:pic>
        <p:nvPicPr>
          <p:cNvPr id="11" name="IMG_9219">
            <a:hlinkClick r:id="" action="ppaction://media"/>
            <a:extLst>
              <a:ext uri="{FF2B5EF4-FFF2-40B4-BE49-F238E27FC236}">
                <a16:creationId xmlns:a16="http://schemas.microsoft.com/office/drawing/2014/main" id="{EF859FC9-C5CE-73F2-803F-C6EC7328E00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0883" y="1675227"/>
            <a:ext cx="833023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887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6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D0FE7D-EFAC-CBCA-A10D-50A24EE1C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Student dashboard</a:t>
            </a:r>
          </a:p>
        </p:txBody>
      </p:sp>
      <p:pic>
        <p:nvPicPr>
          <p:cNvPr id="7" name="IMG_9279">
            <a:hlinkClick r:id="" action="ppaction://media"/>
            <a:extLst>
              <a:ext uri="{FF2B5EF4-FFF2-40B4-BE49-F238E27FC236}">
                <a16:creationId xmlns:a16="http://schemas.microsoft.com/office/drawing/2014/main" id="{ABC3D347-5899-8CAB-3527-8BF2BC4D71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7888" y="1676828"/>
            <a:ext cx="7311097" cy="453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242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31DFC-E353-4DF3-F1D6-5CEEDE199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IMG_0945">
            <a:hlinkClick r:id="" action="ppaction://media"/>
            <a:extLst>
              <a:ext uri="{FF2B5EF4-FFF2-40B4-BE49-F238E27FC236}">
                <a16:creationId xmlns:a16="http://schemas.microsoft.com/office/drawing/2014/main" id="{3E853030-D992-3D51-FCE6-AAB2E3A9B7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1756" y="-273050"/>
            <a:ext cx="12355512" cy="7227158"/>
          </a:xfrm>
        </p:spPr>
      </p:pic>
    </p:spTree>
    <p:extLst>
      <p:ext uri="{BB962C8B-B14F-4D97-AF65-F5344CB8AC3E}">
        <p14:creationId xmlns:p14="http://schemas.microsoft.com/office/powerpoint/2010/main" val="2479890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88756F-2A0F-0551-993A-CC075178D0AC}"/>
              </a:ext>
            </a:extLst>
          </p:cNvPr>
          <p:cNvSpPr txBox="1"/>
          <p:nvPr/>
        </p:nvSpPr>
        <p:spPr>
          <a:xfrm>
            <a:off x="1045028" y="3017522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Thanks for listening!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458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52</Words>
  <Application>Microsoft Office PowerPoint</Application>
  <PresentationFormat>Widescreen</PresentationFormat>
  <Paragraphs>13</Paragraphs>
  <Slides>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Aharoni</vt:lpstr>
      <vt:lpstr>Amasis MT Pro Black</vt:lpstr>
      <vt:lpstr>Aptos</vt:lpstr>
      <vt:lpstr>Aptos Display</vt:lpstr>
      <vt:lpstr>Arial</vt:lpstr>
      <vt:lpstr>Office Theme</vt:lpstr>
      <vt:lpstr>ENHANCED FEEDBACK LMS</vt:lpstr>
      <vt:lpstr>PowerPoint Presentation</vt:lpstr>
      <vt:lpstr>PowerPoint Presentation</vt:lpstr>
      <vt:lpstr>Frontend dashboards </vt:lpstr>
      <vt:lpstr>Instructor dashbard</vt:lpstr>
      <vt:lpstr>Student dashboard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Mariam ❤️</dc:creator>
  <cp:lastModifiedBy>Office</cp:lastModifiedBy>
  <cp:revision>3</cp:revision>
  <dcterms:created xsi:type="dcterms:W3CDTF">2025-01-12T13:31:28Z</dcterms:created>
  <dcterms:modified xsi:type="dcterms:W3CDTF">2025-06-10T09:14:19Z</dcterms:modified>
</cp:coreProperties>
</file>

<file path=docProps/thumbnail.jpeg>
</file>